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85" r:id="rId4"/>
    <p:sldId id="263" r:id="rId5"/>
    <p:sldId id="284" r:id="rId6"/>
    <p:sldId id="271" r:id="rId7"/>
    <p:sldId id="286" r:id="rId8"/>
    <p:sldId id="283" r:id="rId9"/>
    <p:sldId id="289" r:id="rId10"/>
    <p:sldId id="290" r:id="rId11"/>
    <p:sldId id="291" r:id="rId12"/>
    <p:sldId id="305" r:id="rId13"/>
    <p:sldId id="304" r:id="rId14"/>
    <p:sldId id="292" r:id="rId15"/>
    <p:sldId id="303" r:id="rId16"/>
    <p:sldId id="302" r:id="rId17"/>
    <p:sldId id="301" r:id="rId18"/>
    <p:sldId id="300" r:id="rId19"/>
    <p:sldId id="299" r:id="rId20"/>
    <p:sldId id="298" r:id="rId21"/>
    <p:sldId id="297" r:id="rId22"/>
    <p:sldId id="296" r:id="rId23"/>
    <p:sldId id="295" r:id="rId24"/>
    <p:sldId id="294" r:id="rId25"/>
    <p:sldId id="293" r:id="rId26"/>
    <p:sldId id="306" r:id="rId27"/>
    <p:sldId id="307" r:id="rId28"/>
    <p:sldId id="310" r:id="rId29"/>
    <p:sldId id="308" r:id="rId30"/>
    <p:sldId id="309" r:id="rId31"/>
    <p:sldId id="311" r:id="rId32"/>
    <p:sldId id="314" r:id="rId33"/>
    <p:sldId id="312" r:id="rId34"/>
    <p:sldId id="313" r:id="rId35"/>
    <p:sldId id="272" r:id="rId36"/>
    <p:sldId id="276" r:id="rId37"/>
    <p:sldId id="277" r:id="rId38"/>
    <p:sldId id="279" r:id="rId39"/>
    <p:sldId id="280" r:id="rId40"/>
    <p:sldId id="281" r:id="rId41"/>
    <p:sldId id="274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E227632-E263-4C49-8BA9-06981FE04087}">
          <p14:sldIdLst>
            <p14:sldId id="256"/>
            <p14:sldId id="270"/>
            <p14:sldId id="285"/>
            <p14:sldId id="263"/>
            <p14:sldId id="284"/>
            <p14:sldId id="271"/>
            <p14:sldId id="286"/>
            <p14:sldId id="283"/>
            <p14:sldId id="289"/>
            <p14:sldId id="290"/>
            <p14:sldId id="291"/>
            <p14:sldId id="305"/>
            <p14:sldId id="304"/>
            <p14:sldId id="292"/>
            <p14:sldId id="303"/>
            <p14:sldId id="302"/>
            <p14:sldId id="301"/>
            <p14:sldId id="300"/>
            <p14:sldId id="299"/>
            <p14:sldId id="298"/>
            <p14:sldId id="297"/>
            <p14:sldId id="296"/>
            <p14:sldId id="295"/>
            <p14:sldId id="294"/>
            <p14:sldId id="293"/>
            <p14:sldId id="306"/>
            <p14:sldId id="307"/>
            <p14:sldId id="310"/>
            <p14:sldId id="308"/>
            <p14:sldId id="309"/>
            <p14:sldId id="311"/>
            <p14:sldId id="314"/>
            <p14:sldId id="312"/>
            <p14:sldId id="313"/>
            <p14:sldId id="272"/>
            <p14:sldId id="276"/>
            <p14:sldId id="277"/>
            <p14:sldId id="279"/>
            <p14:sldId id="280"/>
            <p14:sldId id="281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1404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13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33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8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69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85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6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0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3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790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2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619E8-8FE9-4851-87F1-9BCE7E984F8D}" type="datetimeFigureOut">
              <a:rPr lang="zh-CN" altLang="en-US" smtClean="0"/>
              <a:t>2014/5/3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7A920-69EB-48D7-A979-4CAA1F0ED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8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比特币在中国的人群数据浅析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99992" y="3933056"/>
            <a:ext cx="2160240" cy="56192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～ 墨不一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859081"/>
            <a:ext cx="1907704" cy="6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2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69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7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8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48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9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7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3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err="1" smtClean="0">
                <a:latin typeface="Adobe 黑体 Std R" pitchFamily="34" charset="-122"/>
                <a:ea typeface="Adobe 黑体 Std R" pitchFamily="34" charset="-122"/>
              </a:rPr>
              <a:t>Baidu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搜索指数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: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比特币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71618" cy="285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572347"/>
            <a:ext cx="804703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2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82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6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2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0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18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5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2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8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2246629">
            <a:off x="5702587" y="2212631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246629">
            <a:off x="5702587" y="2212631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5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4536504" cy="1143000"/>
          </a:xfrm>
        </p:spPr>
        <p:txBody>
          <a:bodyPr>
            <a:normAutofit/>
          </a:bodyPr>
          <a:lstStyle/>
          <a:p>
            <a:r>
              <a:rPr lang="en-US" altLang="zh-CN" sz="3600" dirty="0" err="1" smtClean="0">
                <a:latin typeface="Adobe 黑体 Std R" pitchFamily="34" charset="-122"/>
                <a:ea typeface="Adobe 黑体 Std R" pitchFamily="34" charset="-122"/>
              </a:rPr>
              <a:t>Baidu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搜索指数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: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572347"/>
            <a:ext cx="8047037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64896" cy="293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332656"/>
            <a:ext cx="2304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比特币行情</a:t>
            </a:r>
            <a:endParaRPr lang="zh-CN" altLang="en-US" sz="2800" dirty="0"/>
          </a:p>
          <a:p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比</a:t>
            </a:r>
            <a:r>
              <a:rPr lang="zh-CN" altLang="en-US" sz="2800" dirty="0">
                <a:latin typeface="Adobe 黑体 Std R" pitchFamily="34" charset="-122"/>
                <a:ea typeface="Adobe 黑体 Std R" pitchFamily="34" charset="-122"/>
              </a:rPr>
              <a:t>特币挖</a:t>
            </a:r>
            <a:r>
              <a:rPr lang="zh-CN" altLang="en-US" sz="2800" dirty="0" smtClean="0">
                <a:latin typeface="Adobe 黑体 Std R" pitchFamily="34" charset="-122"/>
                <a:ea typeface="Adobe 黑体 Std R" pitchFamily="34" charset="-122"/>
              </a:rPr>
              <a:t>矿</a:t>
            </a:r>
            <a:endParaRPr lang="en-US" altLang="zh-CN" sz="2800" dirty="0" smtClean="0">
              <a:latin typeface="Adobe 黑体 Std R" pitchFamily="34" charset="-122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77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246629">
            <a:off x="5702587" y="2212631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8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4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246629">
            <a:off x="6134635" y="3868815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5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246629">
            <a:off x="6134635" y="3868815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ight Arrow 5"/>
          <p:cNvSpPr/>
          <p:nvPr/>
        </p:nvSpPr>
        <p:spPr>
          <a:xfrm rot="2246629">
            <a:off x="6681773" y="2845169"/>
            <a:ext cx="360040" cy="2880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98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246629">
            <a:off x="6134635" y="3868815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ight Arrow 5"/>
          <p:cNvSpPr/>
          <p:nvPr/>
        </p:nvSpPr>
        <p:spPr>
          <a:xfrm rot="2246629">
            <a:off x="6681773" y="2845169"/>
            <a:ext cx="360040" cy="2880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52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2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7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76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134"/>
            <a:ext cx="6134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9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134"/>
            <a:ext cx="6134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5050467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7ZB = 7000000000000000000000 </a:t>
            </a:r>
            <a:r>
              <a:rPr lang="zh-CN" altLang="en-US" sz="2000" dirty="0" smtClean="0"/>
              <a:t>字节 </a:t>
            </a:r>
            <a:r>
              <a:rPr lang="en-US" altLang="zh-CN" sz="2000" dirty="0" smtClean="0"/>
              <a:t>(byte)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979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BTC123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访问人群属性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(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近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三个月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)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42493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0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k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ey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.btc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123.com 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私钥数据库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617687"/>
            <a:ext cx="8694737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861134"/>
            <a:ext cx="6134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35696" y="5050467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7ZB = 7000000000000000000000 </a:t>
            </a:r>
            <a:r>
              <a:rPr lang="zh-CN" altLang="en-US" sz="2000" dirty="0" smtClean="0"/>
              <a:t>字节 </a:t>
            </a:r>
            <a:r>
              <a:rPr lang="en-US" altLang="zh-CN" sz="2000" dirty="0" smtClean="0"/>
              <a:t>(byte)</a:t>
            </a:r>
            <a:endParaRPr lang="zh-CN" altLang="en-US" sz="2000" dirty="0"/>
          </a:p>
        </p:txBody>
      </p:sp>
      <p:sp>
        <p:nvSpPr>
          <p:cNvPr id="4" name="Down Arrow 3"/>
          <p:cNvSpPr/>
          <p:nvPr/>
        </p:nvSpPr>
        <p:spPr>
          <a:xfrm rot="8641884">
            <a:off x="2022535" y="3366996"/>
            <a:ext cx="552450" cy="1551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824" y="1700808"/>
            <a:ext cx="7939608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Adobe 黑体 Std R" pitchFamily="34" charset="-122"/>
                <a:ea typeface="Adobe 黑体 Std R" pitchFamily="34" charset="-122"/>
              </a:rPr>
              <a:t>谢谢大家的时间和耐心</a:t>
            </a:r>
            <a:endParaRPr lang="zh-CN" altLang="en-US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508376" y="4941168"/>
            <a:ext cx="4240088" cy="792088"/>
            <a:chOff x="4211960" y="4005064"/>
            <a:chExt cx="4240088" cy="792088"/>
          </a:xfrm>
        </p:grpSpPr>
        <p:sp>
          <p:nvSpPr>
            <p:cNvPr id="9" name="标题 1"/>
            <p:cNvSpPr txBox="1">
              <a:spLocks/>
            </p:cNvSpPr>
            <p:nvPr/>
          </p:nvSpPr>
          <p:spPr>
            <a:xfrm>
              <a:off x="4211960" y="4005064"/>
              <a:ext cx="1008112" cy="792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dirty="0" smtClean="0">
                  <a:latin typeface="Adobe 黑体 Std R" pitchFamily="34" charset="-122"/>
                  <a:ea typeface="Adobe 黑体 Std R" pitchFamily="34" charset="-122"/>
                </a:rPr>
                <a:t>PPT</a:t>
              </a:r>
              <a:r>
                <a:rPr lang="zh-CN" altLang="en-US" sz="1600" dirty="0" smtClean="0">
                  <a:latin typeface="Adobe 黑体 Std R" pitchFamily="34" charset="-122"/>
                  <a:ea typeface="Adobe 黑体 Std R" pitchFamily="34" charset="-122"/>
                </a:rPr>
                <a:t>可在</a:t>
              </a:r>
              <a:endParaRPr lang="zh-CN" altLang="en-US" sz="1600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568" y="4149080"/>
              <a:ext cx="1115616" cy="371872"/>
            </a:xfrm>
            <a:prstGeom prst="rect">
              <a:avLst/>
            </a:prstGeom>
          </p:spPr>
        </p:pic>
        <p:sp>
          <p:nvSpPr>
            <p:cNvPr id="12" name="标题 1"/>
            <p:cNvSpPr txBox="1">
              <a:spLocks/>
            </p:cNvSpPr>
            <p:nvPr/>
          </p:nvSpPr>
          <p:spPr>
            <a:xfrm>
              <a:off x="6236568" y="4005064"/>
              <a:ext cx="711696" cy="792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1600" dirty="0" smtClean="0">
                  <a:latin typeface="Adobe 黑体 Std R" pitchFamily="34" charset="-122"/>
                  <a:ea typeface="Adobe 黑体 Std R" pitchFamily="34" charset="-122"/>
                </a:rPr>
                <a:t>或</a:t>
              </a:r>
              <a:endParaRPr lang="zh-CN" altLang="en-US" sz="1600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7740352" y="4005064"/>
              <a:ext cx="711696" cy="792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1600" dirty="0" smtClean="0">
                  <a:latin typeface="Adobe 黑体 Std R" pitchFamily="34" charset="-122"/>
                  <a:ea typeface="Adobe 黑体 Std R" pitchFamily="34" charset="-122"/>
                </a:rPr>
                <a:t>下载</a:t>
              </a:r>
              <a:endParaRPr lang="zh-CN" altLang="en-US" sz="1600" dirty="0">
                <a:latin typeface="Adobe 黑体 Std R" pitchFamily="34" charset="-122"/>
                <a:ea typeface="Adobe 黑体 Std R" pitchFamily="34" charset="-122"/>
              </a:endParaRPr>
            </a:p>
          </p:txBody>
        </p:sp>
        <p:pic>
          <p:nvPicPr>
            <p:cNvPr id="3077" name="Picture 5" descr="D:\_MYDOCS\_Prj\201203_HTML_WEBSITES\Design\ui\btcbbs\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4077072"/>
              <a:ext cx="1092382" cy="361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标题 1"/>
          <p:cNvSpPr txBox="1">
            <a:spLocks/>
          </p:cNvSpPr>
          <p:nvPr/>
        </p:nvSpPr>
        <p:spPr>
          <a:xfrm>
            <a:off x="835968" y="3798168"/>
            <a:ext cx="7939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享受生活</a:t>
            </a:r>
            <a:r>
              <a:rPr lang="en-US" altLang="zh-CN" sz="2400" dirty="0" smtClean="0">
                <a:latin typeface="Adobe 黑体 Std R" pitchFamily="34" charset="-122"/>
                <a:ea typeface="Adobe 黑体 Std R" pitchFamily="34" charset="-122"/>
              </a:rPr>
              <a:t>, </a:t>
            </a:r>
            <a:r>
              <a:rPr lang="zh-CN" altLang="en-US" sz="2400" dirty="0" smtClean="0">
                <a:latin typeface="Adobe 黑体 Std R" pitchFamily="34" charset="-122"/>
                <a:ea typeface="Adobe 黑体 Std R" pitchFamily="34" charset="-122"/>
              </a:rPr>
              <a:t>尽量多花时间做喜欢的事</a:t>
            </a:r>
            <a:endParaRPr lang="zh-CN" altLang="en-US" sz="2400" dirty="0"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736848" y="2636912"/>
            <a:ext cx="7939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Thanks for your time and patience !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0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交易所访问人群属性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(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近三个月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)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496944" cy="464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61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427168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BTC123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访问人群地域分布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(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近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30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天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)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3804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9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交易所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访问人群地域分布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(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近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30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天</a:t>
            </a:r>
            <a:r>
              <a:rPr lang="en-US" altLang="zh-CN" sz="3600" dirty="0" smtClean="0">
                <a:latin typeface="Adobe 黑体 Std R" pitchFamily="34" charset="-122"/>
                <a:ea typeface="Adobe 黑体 Std R" pitchFamily="34" charset="-122"/>
              </a:rPr>
              <a:t>)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90700"/>
            <a:ext cx="803751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6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74638"/>
            <a:ext cx="7427168" cy="11430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比特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币</a:t>
            </a:r>
            <a:r>
              <a:rPr lang="zh-CN" altLang="en-US" sz="3600" dirty="0">
                <a:latin typeface="Adobe 黑体 Std R" pitchFamily="34" charset="-122"/>
                <a:ea typeface="Adobe 黑体 Std R" pitchFamily="34" charset="-122"/>
              </a:rPr>
              <a:t>非</a:t>
            </a:r>
            <a:r>
              <a:rPr lang="zh-CN" altLang="en-US" sz="3600" dirty="0" smtClean="0">
                <a:latin typeface="Adobe 黑体 Std R" pitchFamily="34" charset="-122"/>
                <a:ea typeface="Adobe 黑体 Std R" pitchFamily="34" charset="-122"/>
              </a:rPr>
              <a:t>零余额地址分布图</a:t>
            </a:r>
            <a:endParaRPr lang="zh-CN" altLang="en-US" sz="3600" dirty="0"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6441504"/>
            <a:ext cx="1115616" cy="371872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504528"/>
            <a:ext cx="779938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9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9383</TotalTime>
  <Words>516</Words>
  <Application>Microsoft Office PowerPoint</Application>
  <PresentationFormat>On-screen Show (4:3)</PresentationFormat>
  <Paragraphs>51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主题​​</vt:lpstr>
      <vt:lpstr>比特币在中国的人群数据浅析</vt:lpstr>
      <vt:lpstr>Baidu搜索指数: 比特币</vt:lpstr>
      <vt:lpstr>Baidu搜索指数:</vt:lpstr>
      <vt:lpstr>BTC123访问人群属性(近三个月)</vt:lpstr>
      <vt:lpstr>交易所访问人群属性(近三个月)</vt:lpstr>
      <vt:lpstr>BTC123访问人群地域分布(近30天)</vt:lpstr>
      <vt:lpstr>交易所访问人群地域分布(近30天)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比特币非零余额地址分布图</vt:lpstr>
      <vt:lpstr>key.btc123.com 私钥数据库</vt:lpstr>
      <vt:lpstr>key.btc123.com 私钥数据库</vt:lpstr>
      <vt:lpstr>key.btc123.com 私钥数据库</vt:lpstr>
      <vt:lpstr>key.btc123.com 私钥数据库</vt:lpstr>
      <vt:lpstr>key.btc123.com 私钥数据库</vt:lpstr>
      <vt:lpstr>key.btc123.com 私钥数据库</vt:lpstr>
      <vt:lpstr>谢谢大家的时间和耐心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Shuyi Liang</dc:creator>
  <cp:lastModifiedBy>Evan Zhang</cp:lastModifiedBy>
  <cp:revision>33</cp:revision>
  <dcterms:created xsi:type="dcterms:W3CDTF">2014-02-27T03:04:18Z</dcterms:created>
  <dcterms:modified xsi:type="dcterms:W3CDTF">2014-05-08T07:53:00Z</dcterms:modified>
</cp:coreProperties>
</file>